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2"/>
    <p:sldMasterId id="2147484162" r:id="rId3"/>
  </p:sldMasterIdLst>
  <p:notesMasterIdLst>
    <p:notesMasterId r:id="rId7"/>
  </p:notesMasterIdLst>
  <p:handoutMasterIdLst>
    <p:handoutMasterId r:id="rId8"/>
  </p:handoutMasterIdLst>
  <p:sldIdLst>
    <p:sldId id="303" r:id="rId4"/>
    <p:sldId id="1115" r:id="rId5"/>
    <p:sldId id="1116" r:id="rId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09" d="100"/>
          <a:sy n="109" d="100"/>
        </p:scale>
        <p:origin x="1022" y="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DA661E-C3E8-4282-868F-9F577685B4D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4BEE12E-7F8E-4A43-949F-E35BEB5A029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A7E2D400-8CCD-4120-A940-3CEF4588B729}" type="datetime1">
              <a:rPr lang="en-US" altLang="en-US"/>
              <a:pPr>
                <a:defRPr/>
              </a:pPr>
              <a:t>11/24/2023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CC42812-5C27-4744-B955-2AFDDCEDF13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2B2B2FF-6522-4779-83DD-563684FF9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EB16AF0-370C-4F1D-BFFF-1ED52815B03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834E86A-5CCA-4468-8604-44371AE8E95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EC49453-1480-432A-9D4F-8BFAB4A3649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2DBFD32-486D-4FB8-A4C6-AC4DD4967A94}" type="datetime1">
              <a:rPr lang="en-US" altLang="en-US"/>
              <a:pPr>
                <a:defRPr/>
              </a:pPr>
              <a:t>11/24/2023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8D28163C-FDA5-4BDA-A93F-E46EBF74954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A7345E0-6F68-41EE-A152-1B16DF3CD69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042B6E5-1EF3-4D9D-A112-F89A924DF7B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E085733-CCFC-4CD6-A1BE-11859EDA16C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CA50306F-4D55-4A12-8EFF-E2BB410830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5E8564E5-72A4-4823-8EFB-CC0E70BC5D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689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D19C13B-F996-46F1-821E-5EC89E8E2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67184-921D-4231-B551-D354B3B7F470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93EFBA33-041B-487B-9060-2794ADF1B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620CE06-9E61-4AB2-94CF-991A0600E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3FBC4-4CB2-4D76-9B91-3991C10B8BF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2051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C458AF2-6C32-457A-9905-052D36C94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C46BF3-6F53-4D36-B9BB-87ED3E4FDBA3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39ED455-C27D-47C0-A23E-45342F723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E02EB5C-8ADA-4303-8F4E-434F620A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AF2707-1026-438A-8EDA-2D0738AE167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22940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342049-A52A-45AB-B0B3-30C92B694C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E7434-CDE4-4FAA-800B-1FDA86792A95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D38F6D7-0A71-4923-9FD8-2572636C7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6AF81-7E28-4F06-A55D-521502A086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F371F-9AAD-4B29-B41B-01182EE72DC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0068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E237B5F-6659-4F8E-92D2-2B63548C4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8BAE3-EB12-4CBC-8817-660C7BE8E074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C44B724-3DAA-45CC-AD15-E1A461C57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4EDC970-28BB-415F-86D7-58C1E08276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219B0-71EC-487A-936B-2B85E74E50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03678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39F75-1759-4EE6-91EC-844E50E33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2A207-AD07-4B54-A477-B196AEB691FB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F810D9-D8FE-4B43-9C63-7E1145D69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4F5366-A3B8-4DBB-A01E-EE5ECB63C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636BC-4B2E-460A-8EDE-6B9331E412E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040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FAE6BC-4E49-431A-B1D4-3EABDC199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5624B-1270-478E-AAF8-B62D2D32EB22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1BB173-A1FD-4122-BC83-94B97420B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177728-C3A5-4633-B06E-121EADDE5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95C9F-77C0-4A69-867C-EE7A2A2696E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8309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823587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617133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988"/>
            <a:ext cx="5810250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9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en-US" altLang="zh-CN" sz="9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13 - 17 November, 2023,</a:t>
            </a:r>
            <a:r>
              <a:rPr lang="en-US" altLang="zh-CN" sz="900" b="1" kern="1200" baseline="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Chicago, USA</a:t>
            </a:r>
            <a:endParaRPr lang="sv-SE" altLang="en-US" sz="135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250580"/>
            <a:ext cx="233587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>
                <a:effectLst/>
              </a:rPr>
              <a:t>S2-2313835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429184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137537-AEA0-4BAC-A9B0-1D4E19E30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54543-47CF-43C4-82C9-3EF42BDAB925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AD16D-E66E-45F0-82E4-D0FA3EB4D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90385A-007F-4B1B-A1C8-4DB2D7E9E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C2374-257B-4D82-B2FE-2424714B77C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6211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73FCDE-9FDB-4BD8-93C3-9D9EF5CF1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8B31F-6093-4D62-92E9-0B2A72FABEE5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601CB-A08E-4C5A-A2D0-70FB526BC7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22371-7943-4E7A-A252-D29391F4E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A27835-7A90-4688-8DC7-141E08D923C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0181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6DD085-5249-40F7-BF2D-CC300A990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5E712-7845-4DFD-B1AE-B36AD9F331D7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C070A-6374-4995-879F-E7964F9F3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F5DCF7-9AE6-4A72-8C3A-09EFE41EB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8AFEB-B2D1-494F-A194-37FEE7D20E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591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9F1408-9504-4769-9AE1-B7B2A827B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2EA268-55CB-4DD9-BC63-75ABC0F9890C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44DA1B0-3864-415D-9B7B-7D026ACB3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F3499A6-6AE0-41BF-AD37-6AB50AB7B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9F2DAC-6D84-430F-BD17-347B5949276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569132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9A5405-36D4-43B7-9AD9-7BB8EAA0A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39DBF-8243-4EB7-A248-0158B57EA177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CDA36B9-A027-442C-9BF1-0A1DD9636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E106723-A574-4E25-92F8-362F84F8A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C25AB-AF44-4C2D-9927-0DE445D93C5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61586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B986D9A-18F7-4912-AA7A-7441F2A285B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AE4729-D1E1-433B-B126-5A035B36DB6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47B12E83-3DD2-463B-B5B7-D96AF53FEB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BFF7E739-944E-4809-BFA4-8079391CE2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C3336173-2D3A-4CEC-97BB-D69315E888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B7CA9758-91EF-486F-AC20-7B6DF8DCCCC9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63" r:id="rId1"/>
    <p:sldLayoutId id="2147485850" r:id="rId2"/>
    <p:sldLayoutId id="2147485851" r:id="rId3"/>
    <p:sldLayoutId id="2147485864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6B89781-4D5C-46E2-96D5-15F69EA293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27A31F6-7177-4F1F-A829-4D12D8BC992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D036E-DD9A-49D0-B0D6-CD674D3C1F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C0E722C-E915-4178-BBDF-70BA599360AF}" type="datetimeFigureOut">
              <a:rPr lang="en-GB"/>
              <a:pPr>
                <a:defRPr/>
              </a:pPr>
              <a:t>24/11/2023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53CA8-A43B-41EA-9A2D-0FE3333E6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68113F-4DE5-47E8-AC77-339844DAC5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E061AD3-5D50-4AE9-BE51-691B6503EE19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52" r:id="rId1"/>
    <p:sldLayoutId id="2147485853" r:id="rId2"/>
    <p:sldLayoutId id="2147485854" r:id="rId3"/>
    <p:sldLayoutId id="2147485855" r:id="rId4"/>
    <p:sldLayoutId id="2147485856" r:id="rId5"/>
    <p:sldLayoutId id="2147485857" r:id="rId6"/>
    <p:sldLayoutId id="2147485858" r:id="rId7"/>
    <p:sldLayoutId id="2147485859" r:id="rId8"/>
    <p:sldLayoutId id="2147485860" r:id="rId9"/>
    <p:sldLayoutId id="2147485861" r:id="rId10"/>
    <p:sldLayoutId id="21474858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3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25389" y="1645778"/>
            <a:ext cx="6339328" cy="82599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2700" b="1" dirty="0"/>
              <a:t>PIN Status </a:t>
            </a:r>
            <a:r>
              <a:rPr lang="en-GB" altLang="zh-CN" sz="2700" b="1" dirty="0"/>
              <a:t>Report</a:t>
            </a:r>
            <a:endParaRPr lang="en-GB" sz="18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298932" y="3004770"/>
            <a:ext cx="4800600" cy="985838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350" dirty="0"/>
            </a:br>
            <a:r>
              <a:rPr lang="en-US" altLang="en-US" sz="1350" dirty="0"/>
              <a:t>Zhenhua Xie (vivo)</a:t>
            </a:r>
            <a:endParaRPr lang="en-US" altLang="en-US" sz="15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15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66E656-F71D-4B4E-8806-2D30BCE35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b="1" dirty="0"/>
              <a:t>PIN status after SA2#160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7B70927-985B-41E9-B3C9-CE3B05064EB8}"/>
              </a:ext>
            </a:extLst>
          </p:cNvPr>
          <p:cNvSpPr txBox="1">
            <a:spLocks/>
          </p:cNvSpPr>
          <p:nvPr/>
        </p:nvSpPr>
        <p:spPr>
          <a:xfrm>
            <a:off x="363538" y="1768475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SA2#158: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5 CRs to TS 23.501 were agreed, 4 CR to TS 23.502 were agreed, 2 CR to TS 23.503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TU is used for maintenance work at SA2#160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05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</a:t>
            </a:r>
            <a:r>
              <a:rPr lang="en-US" altLang="zh-CN" sz="1050" dirty="0"/>
              <a:t> SA6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</a:t>
            </a:r>
            <a:r>
              <a:rPr lang="en-US" altLang="zh-CN" sz="1050"/>
              <a:t>CT WGs</a:t>
            </a:r>
            <a:endParaRPr lang="en-US" sz="105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050" dirty="0"/>
              <a:t>Handle the unhandled CRs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AA7DD6-290E-40AE-836C-F60412DCE8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4574628"/>
              </p:ext>
            </p:extLst>
          </p:nvPr>
        </p:nvGraphicFramePr>
        <p:xfrm>
          <a:off x="303213" y="110966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980011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Personal IoT Networks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/>
                        <a:t>PIN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SP-221343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2966E656-F71D-4B4E-8806-2D30BCE35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/>
              <a:t>2.4) Rel-18 </a:t>
            </a:r>
            <a:r>
              <a:rPr lang="en-US" altLang="zh-CN" sz="3200" b="1" dirty="0"/>
              <a:t>PIN (For SA#102)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17B70927-985B-41E9-B3C9-CE3B05064EB8}"/>
              </a:ext>
            </a:extLst>
          </p:cNvPr>
          <p:cNvSpPr txBox="1">
            <a:spLocks/>
          </p:cNvSpPr>
          <p:nvPr/>
        </p:nvSpPr>
        <p:spPr>
          <a:xfrm>
            <a:off x="363538" y="1768475"/>
            <a:ext cx="8250237" cy="25431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5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5 CRs to TS 23.501 were agreed, 4 CR to TS 23.502 were agreed, 2 CR to TS 23.503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TU is used for maintenance work at SA2#160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05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Intra-TSG:</a:t>
            </a:r>
            <a:r>
              <a:rPr lang="en-US" altLang="zh-CN" sz="1050" dirty="0"/>
              <a:t> SA6, CT WGs</a:t>
            </a:r>
            <a:endParaRPr lang="en-US" sz="105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050" kern="0" dirty="0"/>
              <a:t>Inter-TSG: No RAN impact</a:t>
            </a:r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Maintenance work.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altLang="zh-CN" sz="1050" dirty="0"/>
              <a:t>Handle the unhandled CRs</a:t>
            </a:r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8AA7DD6-290E-40AE-836C-F60412DCE8E0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4873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9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744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980011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dirty="0"/>
                        <a:t>Personal IoT Networks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800" dirty="0"/>
                        <a:t>PIN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10/06/2023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SP-221343</a:t>
                      </a:r>
                      <a:endParaRPr lang="en-GB" sz="800" dirty="0"/>
                    </a:p>
                  </a:txBody>
                  <a:tcPr marL="9525" marR="9525" marT="9478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82947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31845</TotalTime>
  <Words>216</Words>
  <Application>Microsoft Office PowerPoint</Application>
  <PresentationFormat>全屏显示(16:9)</PresentationFormat>
  <Paragraphs>59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Custom Design</vt:lpstr>
      <vt:lpstr>PIN Status Report</vt:lpstr>
      <vt:lpstr>PIN status after SA2#160</vt:lpstr>
      <vt:lpstr>2.4) Rel-18 PIN (For SA#102)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vivo-Zhenhua</cp:lastModifiedBy>
  <cp:revision>1892</cp:revision>
  <cp:lastPrinted>2017-02-24T12:37:51Z</cp:lastPrinted>
  <dcterms:created xsi:type="dcterms:W3CDTF">2008-08-30T09:32:10Z</dcterms:created>
  <dcterms:modified xsi:type="dcterms:W3CDTF">2023-11-23T16:47:12Z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